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5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E52A2-54D1-4AE3-8758-A66C9439674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F2352-758E-4289-AA85-0B5A2B09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30CC-BEBC-4BE0-9DF1-F5C93FC5E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647B0-9262-4AAA-BDEB-CE814D237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BA690-DF9A-4CBC-BA79-2933C6DC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9B-F00B-4323-8023-98DA9F583CFD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A65C-6B7B-4800-9F0D-F0373EDA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5457D-063F-43B7-A089-B8C633E1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2BBE-79FD-4478-95F9-4ECB99BB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F425E-44C9-47C8-9FE8-244CD541A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0244F-0BEB-4395-8E2B-03F0AE2B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8720-99DC-4899-8AA9-4330FD46A3A9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CAB45-5055-46CB-B425-DDC75A53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A6160-25A4-4E4F-A11F-7DA2AF03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5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B38454-8234-494B-9B85-A0B40C2AA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65A4C-87B0-4181-8734-30AD8A25D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02F8-3B39-4A15-8965-C64852B2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F985-E2E1-48E6-AF26-4568792F59EF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5917-6D73-422F-BE8A-5725DC2A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2E6D-2718-4124-BC5D-CE70FE33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EB0A-E14B-4657-9E33-22D31108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6458-8DE8-4B5B-9CE1-38FB0D78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82AD7-3F8F-4F8B-AB58-87CB23AF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D80-2527-4BCC-B8CC-9D16536CC147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A765F-4A17-461D-A473-FE3F51F1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177E5-0062-480D-9016-0791CE39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4ACA-D0C9-4D65-8C27-77A997B8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F702C-71F5-4092-A3F8-52181DDD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B3E24-84A5-40CE-B77A-5FC337B8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9A6F-DB6A-4F1F-B9DD-BD00B84DFEC0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D548-36AB-406D-8377-1BE96B3B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BC870-8919-4DFD-B9FD-E015B93A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288D-2406-4157-A568-8B9850F4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193-1868-43FC-8781-0BE3DCAA5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62B77-FA4F-40B0-AEA7-B31DA69F8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5A949-E171-4B1B-BD67-66B434AB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2E3D-5CA5-447D-8AA4-58C2D4A3E340}" type="datetime1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8BC6F-838C-4F07-97A5-346B2D2A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2BADB-35E1-4641-9A6F-9E9A50E4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9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BE18-4E26-43EA-9B24-FBBDEA51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8FB8E-7F6B-487C-99F6-CE176DEC5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6375-5076-4A66-B4C8-6151D5E66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82DE3-7ECA-4037-B9C5-BAB609ED6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CF585-DA39-49DB-AFCF-303C1F483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F166EF-7D8E-48F7-BB19-11C3B669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E91C-C69B-4F9E-9D2A-000B4599A3FF}" type="datetime1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FD4A5-2572-4037-B8CC-22C581F1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E50E9-7E85-4B49-83FC-69333873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46CD-F6CA-40FC-B7A7-FD1A7A63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11B8F-70AF-44EF-9614-3AF68312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C3DD-63EF-4D01-AC57-12B3E7CFB544}" type="datetime1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7E2E0-FE20-445D-8271-B967CB7D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F4E45-7B5B-453F-87FB-F62DB0DC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9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775B5-B4A5-43D8-A93C-C02DE413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04-8ABE-4C7B-B7F9-E4AAF5007A75}" type="datetime1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D9D-AB43-4FA7-999D-4EC89C86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F9EB9-35D5-4DF4-9115-A689E9EE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9987-177A-4F3C-8B80-8CCB1BF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6EF0-A556-4035-A7C2-33D358B8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6C065-1047-486B-BC7B-F17C3007D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F5A25-06E4-4AF9-8EFD-0487E33F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5CA5-98F9-468F-B4A1-F689967FDA89}" type="datetime1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A02B9-26B6-43B5-8963-119286F7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4AEC9-B21C-4AB6-A445-57EB4F26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769D-6C6B-49E0-83E3-0711B904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3985E-AD86-4BC0-A5F7-2C20CFC48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53FC9-2801-4BA9-8ABD-ABFD3828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C96BE-46BC-4659-87F2-5B123795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7ACB-4D58-49C1-A3DE-2D4501669449}" type="datetime1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2334-1838-470F-AA02-39434006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277D0-CFFC-4700-A925-AAE6FB03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130BE-8438-4D9B-BC4E-344B2915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F0C2E-1611-49FD-9474-8FD5A09B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265D8-E947-4D98-89DA-6CA9F06F0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F196-3611-4C7A-9614-68DA7656FF3E}" type="datetime1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15AB5-B1EC-4E28-BAAA-A21BB2ABB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53719-A7A6-4522-B95D-1F9E63271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B618-0426-4168-A18B-DC00F4C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9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3999-B4C8-4BB3-83C9-A3829EDF4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Station Plot and Instrumentation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2A271-36C9-4E87-9845-9A9E5D75B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AOSC200 – 0201, 0103</a:t>
            </a:r>
          </a:p>
          <a:p>
            <a:r>
              <a:rPr lang="en-US" dirty="0"/>
              <a:t>TA: Hannah Daley</a:t>
            </a:r>
          </a:p>
          <a:p>
            <a:r>
              <a:rPr lang="en-US" dirty="0"/>
              <a:t>atmos.umd.edu/~</a:t>
            </a:r>
            <a:r>
              <a:rPr lang="en-US" dirty="0" err="1"/>
              <a:t>hmdaley</a:t>
            </a:r>
            <a:r>
              <a:rPr lang="en-US" dirty="0"/>
              <a:t>/AOSC200/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43BDF-4866-46C1-87CD-E3A6DD76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54C8-2E52-497A-893B-5D2A1160E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658" y="0"/>
            <a:ext cx="5786683" cy="1408693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Weather Station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9C5A5-248A-4232-8C71-7B73BE39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250" y="938739"/>
            <a:ext cx="6772647" cy="535531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908FB-AB08-48A6-903E-B3F90251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2D138-378F-44DD-9D39-A96D3E307A9C}"/>
              </a:ext>
            </a:extLst>
          </p:cNvPr>
          <p:cNvSpPr txBox="1"/>
          <p:nvPr/>
        </p:nvSpPr>
        <p:spPr>
          <a:xfrm>
            <a:off x="0" y="558164"/>
            <a:ext cx="555904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For quizzes and Exams you should know: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Dew point ≤ Temp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100% relative humidity: Dew Point=Temp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sense of fastest wind speeds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sense of cloud coverage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NOT MEMORIZE CURRENT WEATHER</a:t>
            </a:r>
          </a:p>
          <a:p>
            <a:endParaRPr lang="en-US" sz="2000" dirty="0"/>
          </a:p>
          <a:p>
            <a:r>
              <a:rPr lang="en-US" sz="2400" b="1" u="sng" dirty="0"/>
              <a:t>Determine atmospheric pressure in 3 easy steps: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400" dirty="0"/>
              <a:t>Move the decimal once to the left 120→12.0</a:t>
            </a:r>
          </a:p>
          <a:p>
            <a:pPr marL="342900" indent="-342900">
              <a:buAutoNum type="arabicPeriod"/>
            </a:pPr>
            <a:r>
              <a:rPr lang="en-US" sz="2400" dirty="0"/>
              <a:t>If value is less than 50, add 10 to the front 12.0→1012.0 mbar</a:t>
            </a:r>
          </a:p>
          <a:p>
            <a:pPr marL="342900" indent="-342900">
              <a:buAutoNum type="arabicPeriod"/>
            </a:pPr>
            <a:r>
              <a:rPr lang="en-US" sz="2400" dirty="0"/>
              <a:t>If value is greater than 50, add 9 to front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3AC4-652B-4654-BD48-99FE5C17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Weather Map Basics- Surface Pressure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6388-C8F9-43E1-A4DE-9D59353B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391478"/>
            <a:ext cx="5247045" cy="4785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High Pressure (H):</a:t>
            </a:r>
          </a:p>
          <a:p>
            <a:pPr marL="0" indent="0">
              <a:buNone/>
            </a:pPr>
            <a:r>
              <a:rPr lang="en-US" dirty="0"/>
              <a:t>Associated with stagnant and hot conditions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Low Pressure (L):</a:t>
            </a:r>
          </a:p>
          <a:p>
            <a:pPr marL="0" indent="0">
              <a:buNone/>
            </a:pPr>
            <a:r>
              <a:rPr lang="en-US" dirty="0"/>
              <a:t>Associated with fronts and stormy conditions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Extreme Low Pressure Conditions:</a:t>
            </a:r>
          </a:p>
          <a:p>
            <a:pPr marL="0" indent="0">
              <a:buNone/>
            </a:pPr>
            <a:r>
              <a:rPr lang="en-US" dirty="0"/>
              <a:t>Heavy rain, strong winds, storm surge and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E2547-CBC6-47B3-84B0-7F1691DE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AB25E73-8DBF-4AAA-BB31-6E13804E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32" y="1391478"/>
            <a:ext cx="6500239" cy="48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3AC4-652B-4654-BD48-99FE5C17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Weather Map Basics- Plotting Isotherms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E2547-CBC6-47B3-84B0-7F1691DE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Image result for isotherms">
            <a:extLst>
              <a:ext uri="{FF2B5EF4-FFF2-40B4-BE49-F238E27FC236}">
                <a16:creationId xmlns:a16="http://schemas.microsoft.com/office/drawing/2014/main" id="{E0360126-7253-493E-A555-EEAD9A47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200141"/>
            <a:ext cx="49053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FAA7CD3-04BA-401A-AADF-99E29BC5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0141"/>
            <a:ext cx="522680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1AFAB-3A7C-4C0D-9AEE-F1572E98434C}"/>
              </a:ext>
            </a:extLst>
          </p:cNvPr>
          <p:cNvSpPr txBox="1"/>
          <p:nvPr/>
        </p:nvSpPr>
        <p:spPr>
          <a:xfrm>
            <a:off x="3540165" y="1009651"/>
            <a:ext cx="511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Isotherm: A line of constant temperature</a:t>
            </a:r>
          </a:p>
        </p:txBody>
      </p:sp>
    </p:spTree>
    <p:extLst>
      <p:ext uri="{BB962C8B-B14F-4D97-AF65-F5344CB8AC3E}">
        <p14:creationId xmlns:p14="http://schemas.microsoft.com/office/powerpoint/2010/main" val="46332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0C6E-D4C0-444E-AA63-1ECF1DCC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C400-FB9B-4A9B-B848-92758040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AF4E9-2F78-4188-BD93-BC79D596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618-0426-4168-A18B-DC00F4CE289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F871B-2782-4D15-A848-F68EF06BD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2" t="17214" r="21304" b="9911"/>
          <a:stretch/>
        </p:blipFill>
        <p:spPr>
          <a:xfrm>
            <a:off x="1161122" y="0"/>
            <a:ext cx="9869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Station Plot and Instrumentation Review</vt:lpstr>
      <vt:lpstr>Weather Station Model</vt:lpstr>
      <vt:lpstr>Weather Map Basics- Surface Pressure Types</vt:lpstr>
      <vt:lpstr>Weather Map Basics- Plotting Isotherms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– 3 Review</dc:title>
  <dc:creator>Lindsey Rodio</dc:creator>
  <cp:lastModifiedBy>Hannah Marie Daley</cp:lastModifiedBy>
  <cp:revision>33</cp:revision>
  <dcterms:created xsi:type="dcterms:W3CDTF">2018-09-11T22:44:07Z</dcterms:created>
  <dcterms:modified xsi:type="dcterms:W3CDTF">2019-02-11T02:49:54Z</dcterms:modified>
</cp:coreProperties>
</file>